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97536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718320" y="587448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945180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52192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032516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71832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852192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1032516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718320" y="2590920"/>
            <a:ext cx="5333760" cy="628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533376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952560" y="254160"/>
            <a:ext cx="11099520" cy="1000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718320" y="2590920"/>
            <a:ext cx="5333760" cy="628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945180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718320" y="587448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945180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852192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325160" y="259092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71832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852192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10325160" y="5874480"/>
            <a:ext cx="17172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533376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952560" y="254160"/>
            <a:ext cx="11099520" cy="1000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628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9451800" y="587448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71832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451800" y="2590920"/>
            <a:ext cx="260280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718320" y="5874480"/>
            <a:ext cx="5333760" cy="299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en-CA" sz="8000" spc="-1" strike="noStrike">
                <a:solidFill>
                  <a:srgbClr val="000000"/>
                </a:solidFill>
                <a:latin typeface="Helvetica Neue Medium"/>
                <a:ea typeface="Helvetica Neue Medium"/>
              </a:rPr>
              <a:t>Title Text</a:t>
            </a:r>
            <a:endParaRPr b="0" lang="en-CA" sz="80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CA" sz="3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One</a:t>
            </a:r>
            <a:endParaRPr b="0" lang="en-CA" sz="3700" spc="-1" strike="noStrike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b="0" lang="en-CA" sz="3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Two</a:t>
            </a:r>
            <a:endParaRPr b="0" lang="en-CA" sz="3700" spc="-1" strike="noStrike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b="0" lang="en-CA" sz="3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Three</a:t>
            </a:r>
            <a:endParaRPr b="0" lang="en-CA" sz="3700" spc="-1" strike="noStrike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b="0" lang="en-CA" sz="3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Four</a:t>
            </a:r>
            <a:endParaRPr b="0" lang="en-CA" sz="3700" spc="-1" strike="noStrike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00000"/>
              </a:lnSpc>
            </a:pPr>
            <a:r>
              <a:rPr b="0" lang="en-CA" sz="37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Five</a:t>
            </a:r>
            <a:endParaRPr b="0" lang="en-CA" sz="37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28800" y="9296280"/>
            <a:ext cx="339840" cy="324000"/>
          </a:xfrm>
          <a:prstGeom prst="rect">
            <a:avLst/>
          </a:prstGeom>
        </p:spPr>
        <p:txBody>
          <a:bodyPr lIns="50760" rIns="50760" tIns="50760" bIns="50760"/>
          <a:p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6718320" y="2590920"/>
            <a:ext cx="5333760" cy="628632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Click to edit the outline text format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Second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Fourth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Fifth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Sixth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</a:rPr>
              <a:t>Seventh Outline Level</a:t>
            </a:r>
            <a:endParaRPr b="0" lang="en-CA" sz="2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952560" y="254160"/>
            <a:ext cx="11099520" cy="21585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CA" sz="8000" spc="-1" strike="noStrike">
                <a:solidFill>
                  <a:srgbClr val="000000"/>
                </a:solidFill>
                <a:latin typeface="Helvetica Neue Medium"/>
                <a:ea typeface="Helvetica Neue Medium"/>
              </a:rPr>
              <a:t>Title Text</a:t>
            </a:r>
            <a:endParaRPr b="0" lang="en-CA" sz="80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952560" y="2590920"/>
            <a:ext cx="5333760" cy="6286320"/>
          </a:xfrm>
          <a:prstGeom prst="rect">
            <a:avLst/>
          </a:prstGeom>
        </p:spPr>
        <p:txBody>
          <a:bodyPr lIns="50760" rIns="50760" tIns="50760" bIns="50760" anchor="ctr"/>
          <a:p>
            <a:pPr marL="343080" indent="-34272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45000"/>
              <a:buFont typeface="Symbol" charset="2"/>
              <a:buChar char=""/>
            </a:pPr>
            <a:r>
              <a:rPr b="0" lang="en-CA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One</a:t>
            </a:r>
            <a:endParaRPr b="0" lang="en-CA" sz="2800" spc="-1" strike="noStrike">
              <a:solidFill>
                <a:srgbClr val="000000"/>
              </a:solidFill>
              <a:latin typeface="Helvetica Neue"/>
            </a:endParaRPr>
          </a:p>
          <a:p>
            <a:pPr lvl="1" marL="685800" indent="-34272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45000"/>
              <a:buFont typeface="Symbol" charset="2"/>
              <a:buChar char=""/>
            </a:pPr>
            <a:r>
              <a:rPr b="0" lang="en-CA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Two</a:t>
            </a:r>
            <a:endParaRPr b="0" lang="en-CA" sz="2800" spc="-1" strike="noStrike">
              <a:solidFill>
                <a:srgbClr val="000000"/>
              </a:solidFill>
              <a:latin typeface="Helvetica Neue"/>
            </a:endParaRPr>
          </a:p>
          <a:p>
            <a:pPr lvl="2" marL="1028880" indent="-34272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45000"/>
              <a:buFont typeface="Symbol" charset="2"/>
              <a:buChar char=""/>
            </a:pPr>
            <a:r>
              <a:rPr b="0" lang="en-CA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Three</a:t>
            </a:r>
            <a:endParaRPr b="0" lang="en-CA" sz="2800" spc="-1" strike="noStrike">
              <a:solidFill>
                <a:srgbClr val="000000"/>
              </a:solidFill>
              <a:latin typeface="Helvetica Neue"/>
            </a:endParaRPr>
          </a:p>
          <a:p>
            <a:pPr lvl="3" marL="1371600" indent="-34272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45000"/>
              <a:buFont typeface="Symbol" charset="2"/>
              <a:buChar char=""/>
            </a:pPr>
            <a:r>
              <a:rPr b="0" lang="en-CA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Four</a:t>
            </a:r>
            <a:endParaRPr b="0" lang="en-CA" sz="2800" spc="-1" strike="noStrike">
              <a:solidFill>
                <a:srgbClr val="000000"/>
              </a:solidFill>
              <a:latin typeface="Helvetica Neue"/>
            </a:endParaRPr>
          </a:p>
          <a:p>
            <a:pPr lvl="4" marL="1714680" indent="-34272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45000"/>
              <a:buFont typeface="Symbol" charset="2"/>
              <a:buChar char=""/>
            </a:pPr>
            <a:r>
              <a:rPr b="0" lang="en-CA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Body Level Five</a:t>
            </a:r>
            <a:endParaRPr b="0" lang="en-CA" sz="28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328800" y="9296280"/>
            <a:ext cx="339840" cy="342720"/>
          </a:xfrm>
          <a:prstGeom prst="rect">
            <a:avLst/>
          </a:prstGeom>
        </p:spPr>
        <p:txBody>
          <a:bodyPr lIns="50760" rIns="50760" tIns="50760" bIns="50760"/>
          <a:p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aws.amazon.com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933120" y="2921040"/>
            <a:ext cx="11138400" cy="3301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CA" sz="6890" spc="-1" strike="noStrike">
                <a:solidFill>
                  <a:srgbClr val="fe9301"/>
                </a:solidFill>
                <a:latin typeface="Helvetica Neue Medium"/>
                <a:ea typeface="Helvetica Neue Medium"/>
              </a:rPr>
              <a:t>Apply an </a:t>
            </a:r>
            <a:r>
              <a:rPr b="0" lang="en-CA" sz="6890" spc="-1" strike="noStrike">
                <a:solidFill>
                  <a:srgbClr val="fe9301"/>
                </a:solidFill>
                <a:latin typeface="Helvetica Neue Medium"/>
                <a:ea typeface="Helvetica Neue Medium"/>
              </a:rPr>
              <a:t>AWS </a:t>
            </a:r>
            <a:r>
              <a:rPr b="0" lang="en-CA" sz="6890" spc="-1" strike="noStrike">
                <a:solidFill>
                  <a:srgbClr val="fe9301"/>
                </a:solidFill>
                <a:latin typeface="Helvetica Neue Medium"/>
                <a:ea typeface="Helvetica Neue Medium"/>
              </a:rPr>
              <a:t>Credit</a:t>
            </a:r>
            <a:endParaRPr b="0" lang="en-CA" sz="689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37600" y="360000"/>
            <a:ext cx="650484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Sign In to the Root Account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89720" y="952560"/>
            <a:ext cx="1119132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Navigate to </a:t>
            </a:r>
            <a:r>
              <a:rPr b="0" lang="en-CA" sz="2400" spc="-1" strike="noStrike" u="sng">
                <a:solidFill>
                  <a:srgbClr val="0000ff"/>
                </a:solidFill>
                <a:uFillTx/>
                <a:latin typeface="Helvetica Neue"/>
                <a:ea typeface="Helvetica Neue"/>
                <a:hlinkClick r:id="rId1"/>
              </a:rPr>
              <a:t>https://aws.amazon.com</a:t>
            </a: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 and click on Sign In to the Console.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You should have already created an AWS account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008000" y="2215080"/>
            <a:ext cx="10858320" cy="7144920"/>
          </a:xfrm>
          <a:prstGeom prst="rect">
            <a:avLst/>
          </a:prstGeom>
          <a:ln>
            <a:noFill/>
          </a:ln>
        </p:spPr>
      </p:pic>
      <p:pic>
        <p:nvPicPr>
          <p:cNvPr id="83" name="Rectangle" descr=""/>
          <p:cNvPicPr/>
          <p:nvPr/>
        </p:nvPicPr>
        <p:blipFill>
          <a:blip r:embed="rId3"/>
          <a:stretch/>
        </p:blipFill>
        <p:spPr>
          <a:xfrm>
            <a:off x="9391320" y="3214800"/>
            <a:ext cx="2056680" cy="46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45160" y="366120"/>
            <a:ext cx="383940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Root use sign in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55960" y="991440"/>
            <a:ext cx="324504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Enter your password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86" name="Screen Shot 2019-05-08 at 10.29.22 AM.png" descr=""/>
          <p:cNvPicPr/>
          <p:nvPr/>
        </p:nvPicPr>
        <p:blipFill>
          <a:blip r:embed="rId1"/>
          <a:stretch/>
        </p:blipFill>
        <p:spPr>
          <a:xfrm>
            <a:off x="0" y="1607400"/>
            <a:ext cx="13004280" cy="8265600"/>
          </a:xfrm>
          <a:prstGeom prst="rect">
            <a:avLst/>
          </a:prstGeom>
          <a:ln w="12600">
            <a:noFill/>
          </a:ln>
        </p:spPr>
      </p:pic>
      <p:pic>
        <p:nvPicPr>
          <p:cNvPr id="87" name="Rectangle" descr=""/>
          <p:cNvPicPr/>
          <p:nvPr/>
        </p:nvPicPr>
        <p:blipFill>
          <a:blip r:embed="rId2"/>
          <a:stretch/>
        </p:blipFill>
        <p:spPr>
          <a:xfrm>
            <a:off x="2720160" y="3174840"/>
            <a:ext cx="2930760" cy="340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58760" y="366120"/>
            <a:ext cx="641196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AWS Management Console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09800" y="991440"/>
            <a:ext cx="66178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Now you are at AWS Management Console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90" name="Screen Shot 2019-05-08 at 10.30.17 AM.png" descr=""/>
          <p:cNvPicPr/>
          <p:nvPr/>
        </p:nvPicPr>
        <p:blipFill>
          <a:blip r:embed="rId1"/>
          <a:stretch/>
        </p:blipFill>
        <p:spPr>
          <a:xfrm>
            <a:off x="0" y="1607400"/>
            <a:ext cx="13004280" cy="82656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47600" y="231480"/>
            <a:ext cx="5733720" cy="60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3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AWS Management Console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-115560" y="1021680"/>
            <a:ext cx="115570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Login to your ROOT USER, AWS Management Console and search Billing in find Services.  </a:t>
            </a:r>
            <a:endParaRPr b="0" lang="en-CA" sz="2000" spc="-1" strike="noStrike">
              <a:latin typeface="Arial"/>
            </a:endParaRPr>
          </a:p>
        </p:txBody>
      </p:sp>
      <p:pic>
        <p:nvPicPr>
          <p:cNvPr id="93" name="Screen Shot 2019-05-08 at 10.58.22 AM.png" descr=""/>
          <p:cNvPicPr/>
          <p:nvPr/>
        </p:nvPicPr>
        <p:blipFill>
          <a:blip r:embed="rId1"/>
          <a:stretch/>
        </p:blipFill>
        <p:spPr>
          <a:xfrm>
            <a:off x="0" y="1524240"/>
            <a:ext cx="13004280" cy="8211960"/>
          </a:xfrm>
          <a:prstGeom prst="rect">
            <a:avLst/>
          </a:prstGeom>
          <a:ln w="12600">
            <a:noFill/>
          </a:ln>
        </p:spPr>
      </p:pic>
      <p:pic>
        <p:nvPicPr>
          <p:cNvPr id="94" name="Rectangle" descr=""/>
          <p:cNvPicPr/>
          <p:nvPr/>
        </p:nvPicPr>
        <p:blipFill>
          <a:blip r:embed="rId2"/>
          <a:stretch/>
        </p:blipFill>
        <p:spPr>
          <a:xfrm>
            <a:off x="1475280" y="3569760"/>
            <a:ext cx="7146360" cy="159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45960" y="366120"/>
            <a:ext cx="175788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Credits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13920" y="991440"/>
            <a:ext cx="248004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on Credits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97" name="Screen Shot 2019-05-08 at 10.58.44 AM.png" descr=""/>
          <p:cNvPicPr/>
          <p:nvPr/>
        </p:nvPicPr>
        <p:blipFill>
          <a:blip r:embed="rId1"/>
          <a:stretch/>
        </p:blipFill>
        <p:spPr>
          <a:xfrm>
            <a:off x="206280" y="1634040"/>
            <a:ext cx="13004280" cy="8211960"/>
          </a:xfrm>
          <a:prstGeom prst="rect">
            <a:avLst/>
          </a:prstGeom>
          <a:ln w="12600">
            <a:noFill/>
          </a:ln>
        </p:spPr>
      </p:pic>
      <p:pic>
        <p:nvPicPr>
          <p:cNvPr id="98" name="Rectangle" descr=""/>
          <p:cNvPicPr/>
          <p:nvPr/>
        </p:nvPicPr>
        <p:blipFill>
          <a:blip r:embed="rId2"/>
          <a:stretch/>
        </p:blipFill>
        <p:spPr>
          <a:xfrm>
            <a:off x="637200" y="5049360"/>
            <a:ext cx="1350360" cy="33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06280" y="366120"/>
            <a:ext cx="486684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Redeem your Promo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-4680" y="991440"/>
            <a:ext cx="85150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Enter your Promo, Security code, and click on Redeem.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01" name="Screen Shot 2019-05-08 at 10.59.25 AM.png" descr=""/>
          <p:cNvPicPr/>
          <p:nvPr/>
        </p:nvPicPr>
        <p:blipFill>
          <a:blip r:embed="rId1"/>
          <a:stretch/>
        </p:blipFill>
        <p:spPr>
          <a:xfrm>
            <a:off x="-146880" y="1634040"/>
            <a:ext cx="13004280" cy="8211960"/>
          </a:xfrm>
          <a:prstGeom prst="rect">
            <a:avLst/>
          </a:prstGeom>
          <a:ln w="12600">
            <a:noFill/>
          </a:ln>
        </p:spPr>
      </p:pic>
      <p:pic>
        <p:nvPicPr>
          <p:cNvPr id="102" name="Rectangle" descr=""/>
          <p:cNvPicPr/>
          <p:nvPr/>
        </p:nvPicPr>
        <p:blipFill>
          <a:blip r:embed="rId2"/>
          <a:stretch/>
        </p:blipFill>
        <p:spPr>
          <a:xfrm>
            <a:off x="1970640" y="3797280"/>
            <a:ext cx="4602600" cy="646920"/>
          </a:xfrm>
          <a:prstGeom prst="rect">
            <a:avLst/>
          </a:prstGeom>
          <a:ln>
            <a:noFill/>
          </a:ln>
        </p:spPr>
      </p:pic>
      <p:pic>
        <p:nvPicPr>
          <p:cNvPr id="103" name="Rectangle" descr=""/>
          <p:cNvPicPr/>
          <p:nvPr/>
        </p:nvPicPr>
        <p:blipFill>
          <a:blip r:embed="rId3"/>
          <a:stretch/>
        </p:blipFill>
        <p:spPr>
          <a:xfrm>
            <a:off x="1970640" y="5219640"/>
            <a:ext cx="4602600" cy="646920"/>
          </a:xfrm>
          <a:prstGeom prst="rect">
            <a:avLst/>
          </a:prstGeom>
          <a:ln>
            <a:noFill/>
          </a:ln>
        </p:spPr>
      </p:pic>
      <p:pic>
        <p:nvPicPr>
          <p:cNvPr id="104" name="Rectangle" descr=""/>
          <p:cNvPicPr/>
          <p:nvPr/>
        </p:nvPicPr>
        <p:blipFill>
          <a:blip r:embed="rId4"/>
          <a:stretch/>
        </p:blipFill>
        <p:spPr>
          <a:xfrm>
            <a:off x="1970640" y="6324480"/>
            <a:ext cx="1203840" cy="6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57040" y="366120"/>
            <a:ext cx="3137040" cy="66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3700" spc="-1" strike="noStrike">
                <a:solidFill>
                  <a:srgbClr val="fe9301"/>
                </a:solidFill>
                <a:latin typeface="Helvetica Neue"/>
                <a:ea typeface="Helvetica Neue"/>
              </a:rPr>
              <a:t>Confirmation</a:t>
            </a:r>
            <a:endParaRPr b="0" lang="en-CA" sz="37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74240" y="991440"/>
            <a:ext cx="438516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The credits were redeemed.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07" name="Screen Shot 2019-05-08 at 10.59.43 AM.png" descr=""/>
          <p:cNvPicPr/>
          <p:nvPr/>
        </p:nvPicPr>
        <p:blipFill>
          <a:blip r:embed="rId1"/>
          <a:stretch/>
        </p:blipFill>
        <p:spPr>
          <a:xfrm>
            <a:off x="0" y="1417680"/>
            <a:ext cx="13004280" cy="8211960"/>
          </a:xfrm>
          <a:prstGeom prst="rect">
            <a:avLst/>
          </a:prstGeom>
          <a:ln w="12600">
            <a:noFill/>
          </a:ln>
        </p:spPr>
      </p:pic>
      <p:pic>
        <p:nvPicPr>
          <p:cNvPr id="108" name="Rectangle" descr=""/>
          <p:cNvPicPr/>
          <p:nvPr/>
        </p:nvPicPr>
        <p:blipFill>
          <a:blip r:embed="rId2"/>
          <a:stretch/>
        </p:blipFill>
        <p:spPr>
          <a:xfrm>
            <a:off x="2250000" y="3009960"/>
            <a:ext cx="9752040" cy="646920"/>
          </a:xfrm>
          <a:prstGeom prst="rect">
            <a:avLst/>
          </a:prstGeom>
          <a:ln>
            <a:noFill/>
          </a:ln>
        </p:spPr>
      </p:pic>
      <p:pic>
        <p:nvPicPr>
          <p:cNvPr id="109" name="Rectangle" descr=""/>
          <p:cNvPicPr/>
          <p:nvPr/>
        </p:nvPicPr>
        <p:blipFill>
          <a:blip r:embed="rId3"/>
          <a:stretch/>
        </p:blipFill>
        <p:spPr>
          <a:xfrm>
            <a:off x="2250000" y="7543800"/>
            <a:ext cx="9752040" cy="6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en-CA</dc:language>
  <cp:lastModifiedBy/>
  <dcterms:modified xsi:type="dcterms:W3CDTF">2019-05-11T16:09:24Z</dcterms:modified>
  <cp:revision>1</cp:revision>
  <dc:subject/>
  <dc:title/>
</cp:coreProperties>
</file>